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9" r:id="rId5"/>
    <p:sldId id="330" r:id="rId6"/>
    <p:sldId id="325" r:id="rId7"/>
    <p:sldId id="326" r:id="rId8"/>
    <p:sldId id="328" r:id="rId9"/>
    <p:sldId id="315" r:id="rId10"/>
    <p:sldId id="324" r:id="rId11"/>
    <p:sldId id="332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901952"/>
            <a:ext cx="4078224" cy="205438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995928"/>
            <a:ext cx="4078224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840A27-9145-55C3-EC0D-067E580C7B2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156699" y="4220465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D271407-2A7C-722A-0103-FD07F037E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6699" y="4707873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29F36B0-6E5A-7750-4DF5-9BEC42E18D4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73225" y="4220465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2D4754-2232-0EF9-BC7B-55413FA8AE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3225" y="4707873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1EECEF9-D98F-A3BC-93AA-44D2853ABA6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156699" y="2491873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AD5EFBBC-536B-8A32-8171-F38F937A67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6699" y="2979281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59258B1-6352-FB7C-BB2D-C35AB6EF332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573225" y="2491873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13DD997-1130-A778-0049-2767A4FFA9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3225" y="2979281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ooter Placeholder 7">
            <a:extLst>
              <a:ext uri="{FF2B5EF4-FFF2-40B4-BE49-F238E27FC236}">
                <a16:creationId xmlns:a16="http://schemas.microsoft.com/office/drawing/2014/main" id="{BAF25DF6-9D20-554E-9847-0B63376D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286B9520-5DDF-23A3-3471-FF2E646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E19F58C-2700-2E0B-257C-F038C29BC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5635532" cy="5715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39A64F-0E82-3B0B-A002-9E28DF1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3" y="1062164"/>
            <a:ext cx="4352862" cy="106238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23615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3429000"/>
            <a:ext cx="4953000" cy="22860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71EE8F4-CD75-FB20-B986-44B31703E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" y="1062164"/>
            <a:ext cx="5356211" cy="465283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B90EE8-69B7-0A01-B397-78E785B1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6988" y="2787650"/>
            <a:ext cx="4953000" cy="4572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1B7EA28-61E1-38E4-2650-A97BC8BB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E445CF1-3881-5B04-A9A4-282225C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BFD7F-3FEB-C562-E94B-A5F0FE4489E6}"/>
              </a:ext>
            </a:extLst>
          </p:cNvPr>
          <p:cNvSpPr txBox="1"/>
          <p:nvPr userDrawn="1"/>
        </p:nvSpPr>
        <p:spPr>
          <a:xfrm>
            <a:off x="7189940" y="66012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8E178B-B813-0C29-61CD-48C07347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B16787D-82A9-4F46-6F4B-8A56E65C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AC999E-9405-FC59-56E3-5E3B9F28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4" y="1062164"/>
            <a:ext cx="10112564" cy="749538"/>
          </a:xfrm>
        </p:spPr>
        <p:txBody>
          <a:bodyPr anchor="t"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32ED2CAA-D61C-0D90-423B-1682C789EF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9566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584320-848A-F64B-B615-EC046F70F9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1156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550281F4-2F8B-07D5-132C-423E5364B4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6500" y="1819657"/>
            <a:ext cx="4445500" cy="428847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6B5E911A-9199-8DBE-007F-795E11FFB4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2633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DF521BEE-72B4-6D50-84EC-4DC55B8D0C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223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239E5F18-6B32-3217-7951-A5BE7D507B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9566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EA848A3-478E-51CC-CD84-6ED80DFCE9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156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3525A008-9785-1D0E-BAAC-F447EF1A8E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2633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3A7DA01A-DAC8-D5BA-54C4-59788BC6F6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4223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941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68C6A-FCB6-3345-EE10-E21D3C9F0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614"/>
            <a:ext cx="10515600" cy="1044074"/>
          </a:xfrm>
        </p:spPr>
        <p:txBody>
          <a:bodyPr anchor="t"/>
          <a:lstStyle>
            <a:lvl1pPr algn="ctr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718402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4058" y="1718798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4057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4057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09916" y="1718402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9915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9915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02853C4A-0AC0-3EC4-2BC5-AEE3C8A4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3629D386-F559-A276-4443-C29678B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164"/>
            <a:ext cx="2911867" cy="1725486"/>
          </a:xfrm>
        </p:spPr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CEAE8A-9ADA-0B65-76CD-F0CC632DFB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3989514"/>
            <a:ext cx="10515600" cy="211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D0365C8-B6BF-A864-123B-A6F2EEC1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1"/>
            <a:ext cx="7315200" cy="3698696"/>
          </a:xfrm>
          <a:noFill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844692A4-EDC3-2E38-2AFD-41C6C923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9B20B20-1FD1-EBDE-FA1C-D4AF930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7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1939E1B-F286-9912-6D4E-158007A09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3344" y="457200"/>
            <a:ext cx="8599932" cy="59436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2141919"/>
            <a:ext cx="3167636" cy="205438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024" y="4507992"/>
            <a:ext cx="2560320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96" r:id="rId4"/>
    <p:sldLayoutId id="2147483654" r:id="rId5"/>
    <p:sldLayoutId id="2147483693" r:id="rId6"/>
    <p:sldLayoutId id="21474836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58F8022-9368-25B7-BC84-F200D33772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833" t="2485" r="13562" b="35733"/>
          <a:stretch/>
        </p:blipFill>
        <p:spPr>
          <a:xfrm>
            <a:off x="5996310" y="0"/>
            <a:ext cx="6195690" cy="6858000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9A6D35B2-7CD3-B5FC-8D9F-3F730192A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Halal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Bihalal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900" dirty="0">
                <a:solidFill>
                  <a:schemeClr val="accent5">
                    <a:lumMod val="50000"/>
                  </a:schemeClr>
                </a:solidFill>
              </a:rPr>
              <a:t>Bani H. M. Nur </a:t>
            </a:r>
            <a:r>
              <a:rPr lang="en-US" sz="4900" dirty="0" err="1">
                <a:solidFill>
                  <a:schemeClr val="accent5">
                    <a:lumMod val="50000"/>
                  </a:schemeClr>
                </a:solidFill>
              </a:rPr>
              <a:t>Karyatin</a:t>
            </a:r>
            <a:r>
              <a:rPr lang="en-US" sz="4900" dirty="0">
                <a:solidFill>
                  <a:schemeClr val="accent5">
                    <a:lumMod val="50000"/>
                  </a:schemeClr>
                </a:solidFill>
              </a:rPr>
              <a:t> dan </a:t>
            </a:r>
            <a:r>
              <a:rPr lang="en-US" sz="4900" dirty="0" err="1">
                <a:solidFill>
                  <a:schemeClr val="accent5">
                    <a:lumMod val="50000"/>
                  </a:schemeClr>
                </a:solidFill>
              </a:rPr>
              <a:t>Hj</a:t>
            </a:r>
            <a:r>
              <a:rPr lang="en-US" sz="4900" dirty="0">
                <a:solidFill>
                  <a:schemeClr val="accent5">
                    <a:lumMod val="50000"/>
                  </a:schemeClr>
                </a:solidFill>
              </a:rPr>
              <a:t>. Siti </a:t>
            </a:r>
            <a:r>
              <a:rPr lang="en-US" sz="4900" dirty="0" err="1">
                <a:solidFill>
                  <a:schemeClr val="accent5">
                    <a:lumMod val="50000"/>
                  </a:schemeClr>
                </a:solidFill>
              </a:rPr>
              <a:t>Richanah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A3419F1-BD09-B328-EFBA-22F83A2C7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Denaya,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Guci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, 3-4 April 2025</a:t>
            </a:r>
          </a:p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96ECCF-82EA-5390-9408-6911DF5BFA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47000" y="6356350"/>
            <a:ext cx="4445000" cy="365125"/>
          </a:xfrm>
        </p:spPr>
        <p:txBody>
          <a:bodyPr/>
          <a:lstStyle/>
          <a:p>
            <a:r>
              <a:rPr lang="en-US"/>
              <a:t>Fundraising event plan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23BDF7-3167-2B18-ABA6-28D6D6F8C3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1463" y="6356350"/>
            <a:ext cx="49053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6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B938FFA-04F2-CA17-FE54-4D9669153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4436C5F-D09F-4817-26EB-DA837DED9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4B321-0CC2-E905-D30B-6E54B6F501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47000" y="6356350"/>
            <a:ext cx="4445000" cy="365125"/>
          </a:xfrm>
        </p:spPr>
        <p:txBody>
          <a:bodyPr/>
          <a:lstStyle/>
          <a:p>
            <a:r>
              <a:rPr lang="en-US"/>
              <a:t>Fundraising event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5F09C-95D8-A9B1-1793-9CA72A4BEF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1463" y="6356350"/>
            <a:ext cx="49053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E9536E-0A50-4214-5631-CE59BF828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80411"/>
              </p:ext>
            </p:extLst>
          </p:nvPr>
        </p:nvGraphicFramePr>
        <p:xfrm>
          <a:off x="3352092" y="725478"/>
          <a:ext cx="8789815" cy="599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444">
                  <a:extLst>
                    <a:ext uri="{9D8B030D-6E8A-4147-A177-3AD203B41FA5}">
                      <a16:colId xmlns:a16="http://schemas.microsoft.com/office/drawing/2014/main" val="748250447"/>
                    </a:ext>
                  </a:extLst>
                </a:gridCol>
                <a:gridCol w="2781816">
                  <a:extLst>
                    <a:ext uri="{9D8B030D-6E8A-4147-A177-3AD203B41FA5}">
                      <a16:colId xmlns:a16="http://schemas.microsoft.com/office/drawing/2014/main" val="2036216459"/>
                    </a:ext>
                  </a:extLst>
                </a:gridCol>
                <a:gridCol w="3011254">
                  <a:extLst>
                    <a:ext uri="{9D8B030D-6E8A-4147-A177-3AD203B41FA5}">
                      <a16:colId xmlns:a16="http://schemas.microsoft.com/office/drawing/2014/main" val="1791191875"/>
                    </a:ext>
                  </a:extLst>
                </a:gridCol>
                <a:gridCol w="1867301">
                  <a:extLst>
                    <a:ext uri="{9D8B030D-6E8A-4147-A177-3AD203B41FA5}">
                      <a16:colId xmlns:a16="http://schemas.microsoft.com/office/drawing/2014/main" val="335308894"/>
                    </a:ext>
                  </a:extLst>
                </a:gridCol>
              </a:tblGrid>
              <a:tr h="11448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10.00-11.00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Registrasi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Foto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Keluarga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di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photoboth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Foto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Seluruh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Keluarga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di backdrop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memberikan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snackbox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dan ID card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peserta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menyampaikan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list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kamar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masing-masing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keluarga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Atik dan Ita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62742"/>
                  </a:ext>
                </a:extLst>
              </a:tr>
              <a:tr h="107162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11.00-12.00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MC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membuka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Acara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Pembacaan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ayat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suci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Al Quran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Sambutan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Ketua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Sambutan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Sesepuh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Perkenalan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peserta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HBL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menyiapkan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tempat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sholat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menyampaikan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rundown acara 2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hari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Andi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38529"/>
                  </a:ext>
                </a:extLst>
              </a:tr>
              <a:tr h="667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12.00-14.00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Sholat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dzuhur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berjamaah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Makan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siang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Memindahkan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tas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dikamar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memberikan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kunci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kamar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masing-masing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keluarga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Gofar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293"/>
                  </a:ext>
                </a:extLst>
              </a:tr>
              <a:tr h="7408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14.00-16.00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Ice breaking dan 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menyiapkan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materi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ice breaking dan game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dipandu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EO dan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mengingatkan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peserta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agenda performance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beserta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urutannya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Fada dan Pipit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58984"/>
                  </a:ext>
                </a:extLst>
              </a:tr>
              <a:tr h="3220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16.00-18.00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Coffebreak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Ishoma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mandi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51285"/>
                  </a:ext>
                </a:extLst>
              </a:tr>
              <a:tr h="4707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18.00-19.30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Sholat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maghrib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berjamaah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Tahlil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sampai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isya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mengingatkan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peserta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untuk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sholat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maghrib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berjamaah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Rossanto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43254"/>
                  </a:ext>
                </a:extLst>
              </a:tr>
              <a:tr h="4707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19.30-21.30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Makan Malam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Ice breaking dan performance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keluarga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menyiapkan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ICE BREAK yang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dipandu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oleh MC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Fada dan Pipit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631278"/>
                  </a:ext>
                </a:extLst>
              </a:tr>
              <a:tr h="8564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21.30-23.00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Rapat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LPJ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Putusan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berikutnya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Dansos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menyiapkan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LPJ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Mba Fia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23132"/>
                  </a:ext>
                </a:extLst>
              </a:tr>
            </a:tbl>
          </a:graphicData>
        </a:graphic>
      </p:graphicFrame>
      <p:pic>
        <p:nvPicPr>
          <p:cNvPr id="1032" name="Picture 8" descr="Hotel Denaya Guci, Tuwel (harga terbaru 2025)">
            <a:extLst>
              <a:ext uri="{FF2B5EF4-FFF2-40B4-BE49-F238E27FC236}">
                <a16:creationId xmlns:a16="http://schemas.microsoft.com/office/drawing/2014/main" id="{784101D4-AD4B-1CDA-6B7D-787DF71B3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1" t="-1632" r="110" b="1632"/>
          <a:stretch/>
        </p:blipFill>
        <p:spPr bwMode="auto">
          <a:xfrm>
            <a:off x="12023" y="-136526"/>
            <a:ext cx="319824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BD7F25-FFA1-E827-01C6-F8FAF220A6C4}"/>
              </a:ext>
            </a:extLst>
          </p:cNvPr>
          <p:cNvSpPr txBox="1"/>
          <p:nvPr/>
        </p:nvSpPr>
        <p:spPr>
          <a:xfrm>
            <a:off x="7093819" y="280971"/>
            <a:ext cx="3455470" cy="2887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 algn="l"/>
            <a:r>
              <a:rPr lang="en-US" sz="2000" b="1" dirty="0"/>
              <a:t>3 April 2025</a:t>
            </a:r>
          </a:p>
        </p:txBody>
      </p:sp>
    </p:spTree>
    <p:extLst>
      <p:ext uri="{BB962C8B-B14F-4D97-AF65-F5344CB8AC3E}">
        <p14:creationId xmlns:p14="http://schemas.microsoft.com/office/powerpoint/2010/main" val="363118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B46B3A-6421-41BA-68DC-ABD4B1C69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78274"/>
              </p:ext>
            </p:extLst>
          </p:nvPr>
        </p:nvGraphicFramePr>
        <p:xfrm>
          <a:off x="548505" y="783330"/>
          <a:ext cx="6737819" cy="5867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011">
                  <a:extLst>
                    <a:ext uri="{9D8B030D-6E8A-4147-A177-3AD203B41FA5}">
                      <a16:colId xmlns:a16="http://schemas.microsoft.com/office/drawing/2014/main" val="1213127982"/>
                    </a:ext>
                  </a:extLst>
                </a:gridCol>
                <a:gridCol w="1973231">
                  <a:extLst>
                    <a:ext uri="{9D8B030D-6E8A-4147-A177-3AD203B41FA5}">
                      <a16:colId xmlns:a16="http://schemas.microsoft.com/office/drawing/2014/main" val="327613585"/>
                    </a:ext>
                  </a:extLst>
                </a:gridCol>
                <a:gridCol w="2179037">
                  <a:extLst>
                    <a:ext uri="{9D8B030D-6E8A-4147-A177-3AD203B41FA5}">
                      <a16:colId xmlns:a16="http://schemas.microsoft.com/office/drawing/2014/main" val="1781665179"/>
                    </a:ext>
                  </a:extLst>
                </a:gridCol>
                <a:gridCol w="1285540">
                  <a:extLst>
                    <a:ext uri="{9D8B030D-6E8A-4147-A177-3AD203B41FA5}">
                      <a16:colId xmlns:a16="http://schemas.microsoft.com/office/drawing/2014/main" val="161691036"/>
                    </a:ext>
                  </a:extLst>
                </a:gridCol>
              </a:tblGrid>
              <a:tr h="122198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04.00-05.00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Sholat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shubuh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berjamaah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mengingatkan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peserta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untuk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shubuh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berjamaah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Rossanto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8104283"/>
                  </a:ext>
                </a:extLst>
              </a:tr>
              <a:tr h="13006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06.00-07.00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Senam Pagi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mengingatkan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peserta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untuk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senam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pagi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dan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menyiapkan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air mineral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Mas Dino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Instruktur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senam?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328635"/>
                  </a:ext>
                </a:extLst>
              </a:tr>
              <a:tr h="7997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07.00-09.00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Mandi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Sarapan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pagi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0096753"/>
                  </a:ext>
                </a:extLst>
              </a:tr>
              <a:tr h="7898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09.00-10.30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Pembagian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hadiah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Panita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menyiapkan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hadiah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Mba Fia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3942746"/>
                  </a:ext>
                </a:extLst>
              </a:tr>
              <a:tr h="12686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10.30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Penutupan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Pembacaan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Keputusan Hasil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Rapat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Panitia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532924"/>
                  </a:ext>
                </a:extLst>
              </a:tr>
              <a:tr h="4868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Checkout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648605"/>
                  </a:ext>
                </a:extLst>
              </a:tr>
            </a:tbl>
          </a:graphicData>
        </a:graphic>
      </p:graphicFrame>
      <p:pic>
        <p:nvPicPr>
          <p:cNvPr id="2050" name="Picture 2" descr="Foto">
            <a:extLst>
              <a:ext uri="{FF2B5EF4-FFF2-40B4-BE49-F238E27FC236}">
                <a16:creationId xmlns:a16="http://schemas.microsoft.com/office/drawing/2014/main" id="{48B42CC1-4299-0A18-66AE-31F00D398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r="32830" b="21123"/>
          <a:stretch/>
        </p:blipFill>
        <p:spPr bwMode="auto">
          <a:xfrm>
            <a:off x="7613583" y="0"/>
            <a:ext cx="4578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72827B-628B-5479-1401-43F23326BC6F}"/>
              </a:ext>
            </a:extLst>
          </p:cNvPr>
          <p:cNvSpPr txBox="1"/>
          <p:nvPr/>
        </p:nvSpPr>
        <p:spPr>
          <a:xfrm>
            <a:off x="1665171" y="386852"/>
            <a:ext cx="4578417" cy="2791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 sz="2000" b="1" dirty="0"/>
              <a:t>4 April 2025</a:t>
            </a:r>
          </a:p>
        </p:txBody>
      </p:sp>
    </p:spTree>
    <p:extLst>
      <p:ext uri="{BB962C8B-B14F-4D97-AF65-F5344CB8AC3E}">
        <p14:creationId xmlns:p14="http://schemas.microsoft.com/office/powerpoint/2010/main" val="241256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75" y="891864"/>
            <a:ext cx="4352862" cy="1062386"/>
          </a:xfrm>
        </p:spPr>
        <p:txBody>
          <a:bodyPr/>
          <a:lstStyle/>
          <a:p>
            <a:r>
              <a:rPr lang="en-US" dirty="0" err="1"/>
              <a:t>Perlengkapan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C73C62-46C7-15CA-9ED4-46BD6D34EC36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156699" y="1880257"/>
            <a:ext cx="2185792" cy="457200"/>
          </a:xfrm>
        </p:spPr>
        <p:txBody>
          <a:bodyPr/>
          <a:lstStyle/>
          <a:p>
            <a:r>
              <a:rPr lang="en-US" dirty="0"/>
              <a:t>3 April 2025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76D770-E438-233D-1CCE-CFFAB738CC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6699" y="2333204"/>
            <a:ext cx="2185792" cy="1007127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Welocome</a:t>
            </a:r>
            <a:r>
              <a:rPr lang="en-US" dirty="0"/>
              <a:t> </a:t>
            </a:r>
            <a:r>
              <a:rPr lang="en-US" dirty="0" err="1"/>
              <a:t>Snackbox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undangan</a:t>
            </a:r>
            <a:r>
              <a:rPr lang="en-US" dirty="0"/>
              <a:t> H+1</a:t>
            </a:r>
          </a:p>
          <a:p>
            <a:r>
              <a:rPr lang="en-US" dirty="0"/>
              <a:t>2. Air mineral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039D0E-3FF4-6977-7376-B9DAD937BD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156699" y="3265849"/>
            <a:ext cx="2185792" cy="457200"/>
          </a:xfrm>
        </p:spPr>
        <p:txBody>
          <a:bodyPr/>
          <a:lstStyle/>
          <a:p>
            <a:r>
              <a:rPr lang="en-US" dirty="0"/>
              <a:t>4 April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BD8266-BE5E-D217-604F-8898C4EE79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6699" y="3719285"/>
            <a:ext cx="2185792" cy="1007127"/>
          </a:xfrm>
        </p:spPr>
        <p:txBody>
          <a:bodyPr/>
          <a:lstStyle/>
          <a:p>
            <a:r>
              <a:rPr lang="en-US" dirty="0"/>
              <a:t>1. Setting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sholah</a:t>
            </a:r>
            <a:r>
              <a:rPr lang="en-US" dirty="0"/>
              <a:t> </a:t>
            </a:r>
            <a:r>
              <a:rPr lang="en-US" dirty="0" err="1"/>
              <a:t>shubuh</a:t>
            </a:r>
            <a:r>
              <a:rPr lang="en-US" dirty="0"/>
              <a:t> </a:t>
            </a:r>
            <a:r>
              <a:rPr lang="en-US" dirty="0" err="1"/>
              <a:t>berjamaah</a:t>
            </a:r>
            <a:endParaRPr lang="en-US" dirty="0"/>
          </a:p>
          <a:p>
            <a:r>
              <a:rPr lang="en-US" dirty="0"/>
              <a:t>2.Setting </a:t>
            </a:r>
            <a:r>
              <a:rPr lang="en-US" dirty="0" err="1"/>
              <a:t>tempat</a:t>
            </a:r>
            <a:r>
              <a:rPr lang="en-US" dirty="0"/>
              <a:t> senam</a:t>
            </a:r>
          </a:p>
          <a:p>
            <a:r>
              <a:rPr lang="en-US" dirty="0"/>
              <a:t>3. Air mineral</a:t>
            </a:r>
          </a:p>
          <a:p>
            <a:r>
              <a:rPr lang="en-US" dirty="0"/>
              <a:t>3. Hadiah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1358C3-871E-6683-9043-96AC728C057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573225" y="1880257"/>
            <a:ext cx="2185792" cy="457200"/>
          </a:xfrm>
        </p:spPr>
        <p:txBody>
          <a:bodyPr/>
          <a:lstStyle/>
          <a:p>
            <a:r>
              <a:rPr lang="en-US" dirty="0"/>
              <a:t>3 April 2025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3A350C-31E7-0C51-AF2C-32B2D65BA4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3225" y="2271775"/>
            <a:ext cx="2185792" cy="1007127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Buku</a:t>
            </a:r>
            <a:r>
              <a:rPr lang="en-US" dirty="0"/>
              <a:t> Tamu, </a:t>
            </a:r>
            <a:r>
              <a:rPr lang="en-US" dirty="0" err="1"/>
              <a:t>bolpoint</a:t>
            </a:r>
            <a:endParaRPr lang="en-US" dirty="0"/>
          </a:p>
          <a:p>
            <a:r>
              <a:rPr lang="en-US" dirty="0"/>
              <a:t>2. ID Card</a:t>
            </a:r>
          </a:p>
          <a:p>
            <a:r>
              <a:rPr lang="en-US" dirty="0"/>
              <a:t>3. Setting </a:t>
            </a:r>
            <a:r>
              <a:rPr lang="en-US" dirty="0" err="1"/>
              <a:t>ruangan</a:t>
            </a:r>
            <a:r>
              <a:rPr lang="en-US" dirty="0"/>
              <a:t> acara dan </a:t>
            </a:r>
            <a:r>
              <a:rPr lang="en-US" dirty="0" err="1"/>
              <a:t>sholat</a:t>
            </a:r>
            <a:r>
              <a:rPr lang="en-US" dirty="0"/>
              <a:t> </a:t>
            </a:r>
            <a:r>
              <a:rPr lang="en-US" dirty="0" err="1"/>
              <a:t>berjamaah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Kunci</a:t>
            </a:r>
            <a:r>
              <a:rPr lang="en-US" dirty="0"/>
              <a:t> Kamar</a:t>
            </a:r>
          </a:p>
          <a:p>
            <a:r>
              <a:rPr lang="en-US" dirty="0"/>
              <a:t>5. Backdrop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/>
              <a:t>6. Banner</a:t>
            </a:r>
          </a:p>
          <a:p>
            <a:r>
              <a:rPr lang="en-US" dirty="0"/>
              <a:t>7. Print list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MC </a:t>
            </a:r>
            <a:r>
              <a:rPr lang="en-US" dirty="0" err="1"/>
              <a:t>foto</a:t>
            </a:r>
            <a:r>
              <a:rPr lang="en-US" dirty="0"/>
              <a:t>, game dan </a:t>
            </a:r>
            <a:r>
              <a:rPr lang="en-US" dirty="0" err="1"/>
              <a:t>kamar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926241-AECE-E388-19FE-68B71E9C1B5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73225" y="5121283"/>
            <a:ext cx="2185792" cy="457200"/>
          </a:xfrm>
        </p:spPr>
        <p:txBody>
          <a:bodyPr/>
          <a:lstStyle/>
          <a:p>
            <a:r>
              <a:rPr lang="en-US" dirty="0"/>
              <a:t>Lain-lain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7AE98D-0330-F98F-0443-A7E032C6DC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3225" y="5462572"/>
            <a:ext cx="2185792" cy="1007127"/>
          </a:xfrm>
        </p:spPr>
        <p:txBody>
          <a:bodyPr/>
          <a:lstStyle/>
          <a:p>
            <a:r>
              <a:rPr lang="en-US" dirty="0"/>
              <a:t>*****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room meeting </a:t>
            </a:r>
            <a:r>
              <a:rPr lang="en-US" dirty="0" err="1"/>
              <a:t>denaya</a:t>
            </a:r>
            <a:r>
              <a:rPr lang="en-US" dirty="0"/>
              <a:t> hotel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4C78AA6-CA9E-D6E0-B757-65B5394C4B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1466" b="21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020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D875A-8263-4FFA-3017-69FC2B9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Makan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7C2E5E-56D9-2608-E4E6-2D48622C3C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solidFill>
            <a:schemeClr val="accent2">
              <a:lumMod val="90000"/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3-4-2025</a:t>
            </a:r>
          </a:p>
          <a:p>
            <a:r>
              <a:rPr lang="en-US" dirty="0"/>
              <a:t>Makan Siang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7B58DD-17B1-655D-DD86-2293CE393E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****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1E1679-B7C7-902A-5093-A51CDE5C5F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solidFill>
            <a:schemeClr val="accent2">
              <a:lumMod val="90000"/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4-4-2025</a:t>
            </a:r>
          </a:p>
          <a:p>
            <a:r>
              <a:rPr lang="en-US" dirty="0"/>
              <a:t>Sarapan Pagi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741E1D-EA70-8FFB-31A0-FC3EA205A66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****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9451D9-F440-5EEE-1CB3-C00812A373B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solidFill>
            <a:schemeClr val="accent2">
              <a:lumMod val="90000"/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3-4-2025</a:t>
            </a:r>
          </a:p>
          <a:p>
            <a:r>
              <a:rPr lang="en-US" dirty="0"/>
              <a:t>Makan Malam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BB7AF-1383-A9B2-C2FB-8FB296CE92E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****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10ECC-8EA0-A175-00D3-6FB26F157C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accent3">
              <a:lumMod val="90000"/>
              <a:alpha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Lain-lain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96202A-3C65-624D-DD98-DEDF51A1E5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****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33BA49-8791-73C4-BF3C-CCAD2B2C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Fundraising event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5A7F7-4FB9-9C74-91C3-F5976E51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8BB05B0-9045-DFC4-F168-AE3D5B283B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6" name="Picture 2" descr="Foto">
            <a:extLst>
              <a:ext uri="{FF2B5EF4-FFF2-40B4-BE49-F238E27FC236}">
                <a16:creationId xmlns:a16="http://schemas.microsoft.com/office/drawing/2014/main" id="{8D6F2E2E-5832-CA56-B133-1F4A08184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6874"/>
          <a:stretch/>
        </p:blipFill>
        <p:spPr bwMode="auto">
          <a:xfrm>
            <a:off x="7722066" y="1831434"/>
            <a:ext cx="4469934" cy="42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2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Denaya</a:t>
            </a:r>
            <a:br>
              <a:rPr lang="en-US" dirty="0"/>
            </a:br>
            <a:r>
              <a:rPr lang="en-US" dirty="0"/>
              <a:t>Hotel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Tempat</a:t>
            </a:r>
            <a:r>
              <a:rPr lang="en-US" dirty="0"/>
              <a:t> Senam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More details:</a:t>
            </a:r>
            <a:br>
              <a:rPr lang="en-US" dirty="0"/>
            </a:b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Fundraising event plan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789D75-E3BE-4A0C-441C-36F60CB60A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8" name="Picture 6" descr="Foto">
            <a:extLst>
              <a:ext uri="{FF2B5EF4-FFF2-40B4-BE49-F238E27FC236}">
                <a16:creationId xmlns:a16="http://schemas.microsoft.com/office/drawing/2014/main" id="{53858AAF-5FCB-06F3-CE01-45818284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7" y="1062164"/>
            <a:ext cx="5524844" cy="47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7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B5E7-006C-6F5D-1DD9-87107D9D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share</a:t>
            </a: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0211DEA3-20E8-FEF5-D1E4-4DBA38894BD0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2614222203"/>
              </p:ext>
            </p:extLst>
          </p:nvPr>
        </p:nvGraphicFramePr>
        <p:xfrm>
          <a:off x="838200" y="2698751"/>
          <a:ext cx="10515600" cy="3352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12606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651497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651497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</a:tblGrid>
              <a:tr h="2852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Yang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belum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bayar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MC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*****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Anggaran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4jt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Foto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Anggaran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4jt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417158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Game Master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1.000.000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Anggaran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4jt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Snackbox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air mineral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Anggaran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4jt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Kambing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guling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3.500.000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Lunas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Kaos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4.500.000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60777581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Tahu Aci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****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25587814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Hadiah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1.000.000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****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5372668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expenses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****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80B2B17-1DC3-9FE1-FE51-2D19A65A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Fundraising event plan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5C4C3E3-63CA-6322-07E1-C1F75F46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C16E7-514D-0113-6AFE-D5976CFF7C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1"/>
            <a:ext cx="7315200" cy="2620744"/>
          </a:xfrm>
        </p:spPr>
      </p:sp>
      <p:pic>
        <p:nvPicPr>
          <p:cNvPr id="5124" name="Picture 4" descr="Bedroom 1, Hotel Denaya Guci, Tegal">
            <a:extLst>
              <a:ext uri="{FF2B5EF4-FFF2-40B4-BE49-F238E27FC236}">
                <a16:creationId xmlns:a16="http://schemas.microsoft.com/office/drawing/2014/main" id="{D435F5BB-F94B-A52A-ACDE-7874ED17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0"/>
            <a:ext cx="7315199" cy="26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9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2C01A2-1A39-A280-E21A-7345959A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card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C19CD7-64D7-5802-E58B-6BCE78220A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461756-5F9C-72B4-A473-7294182B9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6A781-6FEF-47F9-9A02-10080047E7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E4B422-A4B7-2A55-D3A3-099D484F8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B4DC2B-607F-7076-C7B6-813D772B6A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BFD1EC-4576-EC98-E52D-89E327769B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49359-6B1D-4B33-9280-7A45D230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Fundraising event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F230E-0FD5-CCD1-59A6-806BC155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2DC721-7CE2-C4D7-52FA-FBF25A55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60" y="1898895"/>
            <a:ext cx="1801372" cy="30601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2175B9-354B-E78B-5D34-A774C552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36" y="1898901"/>
            <a:ext cx="1801368" cy="30601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5D4C1E-281E-CF47-09DF-5B067B794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813" y="1898895"/>
            <a:ext cx="1798324" cy="30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F4150-321A-E746-23BA-704D309FE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9F25C5-4B45-3759-E2D7-DAD0B4F7D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you there!</a:t>
            </a:r>
          </a:p>
          <a:p>
            <a:endParaRPr lang="en-US" dirty="0"/>
          </a:p>
        </p:txBody>
      </p:sp>
      <p:pic>
        <p:nvPicPr>
          <p:cNvPr id="6146" name="Picture 2" descr="Foto">
            <a:extLst>
              <a:ext uri="{FF2B5EF4-FFF2-40B4-BE49-F238E27FC236}">
                <a16:creationId xmlns:a16="http://schemas.microsoft.com/office/drawing/2014/main" id="{57831AA2-7E1B-77FE-61BC-8D1B423CB5E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40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3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undraising-Planning_WIn32_EF_v8" id="{3C75CA2E-58EF-49B8-8E40-87DB707BC79C}" vid="{74A00044-2BDD-4FEC-B47F-E450AAB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D11EF-39F5-48FF-BA54-3711EF8D00A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C5CDE1C-143F-41F4-AFA0-DF75E8590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5C5756-4D51-4299-97A9-B06A5C33F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Event planning deck</Template>
  <TotalTime>886</TotalTime>
  <Words>458</Words>
  <Application>Microsoft Office PowerPoint</Application>
  <PresentationFormat>Widescreen</PresentationFormat>
  <Paragraphs>157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Bodoni MT</vt:lpstr>
      <vt:lpstr>Calibri</vt:lpstr>
      <vt:lpstr>Source Sans Pro Light</vt:lpstr>
      <vt:lpstr>Source Sans Pro SemiBold</vt:lpstr>
      <vt:lpstr>Office Theme</vt:lpstr>
      <vt:lpstr>Halal Bihalal Bani H. M. Nur Karyatin dan Hj. Siti Richanah</vt:lpstr>
      <vt:lpstr>PowerPoint Presentation</vt:lpstr>
      <vt:lpstr>PowerPoint Presentation</vt:lpstr>
      <vt:lpstr>Perlengkapan</vt:lpstr>
      <vt:lpstr>Menu Makan</vt:lpstr>
      <vt:lpstr>Denaya Hotel</vt:lpstr>
      <vt:lpstr>Budget share</vt:lpstr>
      <vt:lpstr>Id card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 Kinanti</dc:creator>
  <cp:lastModifiedBy>Rona Kinanti</cp:lastModifiedBy>
  <cp:revision>5</cp:revision>
  <dcterms:created xsi:type="dcterms:W3CDTF">2025-03-21T14:46:44Z</dcterms:created>
  <dcterms:modified xsi:type="dcterms:W3CDTF">2025-03-23T14:11:16Z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